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0D7D-1757-E89A-D367-181D320D5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1FABE-1EA6-DCD7-D6E4-BD88C0257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9ED43-1DDE-350A-D56A-574FC6087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F70F6-1C7A-EEB7-79D3-0A5F9EB2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59874-1DB1-942D-0221-C287F086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26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8579-559F-1386-18B7-002D7C17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7747D2-EFA1-C101-59EE-FB3F9DB83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63B1F-8D66-DA2B-43B1-87343FC1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A0AE7-C8A1-5071-0A6B-BE1464DC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8327E-5CE9-94AB-9207-BD54AAC8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1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3A035-EE78-311E-AFF9-C5EAFCE16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672E0-212A-F565-9CE2-B94F3ED0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8F152-DFA8-D764-C0CC-D1A11D08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09D42-49D8-6E51-3FA0-10075A2A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8381A-2B78-7553-7293-1B8C92DB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3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7068-944B-43FC-E5F1-CEBBDA64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555F-F7CA-DE3F-52BA-2716D1F35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C13F4-431D-F0D7-F2C9-9C869835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92BBB-F13C-1C45-D3BC-0395C349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AB199-3D0C-2D15-2F87-4D2D0F99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90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4F92-CA85-B5F7-D759-9DD01EFD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B6AAB-D1EC-E192-87E9-E8A62D1C9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A6EF-2522-8642-04A1-28BBDFD4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240A6-37D2-27CC-F206-88F8C479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9E986-1E4B-4149-F37A-4B0EE60E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71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B580-861A-CC7D-93E0-C697943B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AB6B-CE3E-2F48-E884-7A1AB307B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803F3-2252-4EDA-D57A-5BE805B83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85FFD-E5B9-28A8-794B-1CBD66AF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A01-594C-3F4F-307C-F0885BC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35E19-7ECD-6C04-DA0C-2D73255A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4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D6BE-DD59-12F4-4455-0F96E88A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BD9A3-F587-68B3-B9EC-885E1FEE8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32F59-40A9-604C-5BF1-97A0C5C0A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51822-5529-BD94-3958-AE1F47910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5A323-E476-250D-A5E2-1574E557B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CCBE0-7262-2B52-18C2-BBD5B7D9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A56EF-3F94-3D5D-D055-B2B7A1B2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B2F43-AABC-B627-7F7E-61E06CCD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5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5300-40A5-BB4B-71B2-C0BE2DDC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CA841-982A-8E07-5D5A-46A2135E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6F7C5-24FF-97DC-1293-DFDCDEF0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DB634-35BA-C2A7-8FC0-E31CD6A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CD3F4-11E9-FDB2-D675-86A1A3EA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79B55-A448-C3D5-5F8C-029106C8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B2EF-91B4-573D-A484-4984EA83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9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9F7D-7E85-BB45-4CA3-C125C2E2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D4D29-EBFE-4CBC-2925-59F88B9C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64AD5-FE82-AC09-7A90-71DDD3575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2D7A0-BC74-4E20-E945-E0CD6AF3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0674B-B510-D0FD-DD64-D8B9D8E6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381A0-E9D8-0F21-23CA-C0C1652A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471E-6EB8-B7DB-23BF-AE35765A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6C6CB-6E63-A9D7-CEA1-7C3EB6890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2BCE0-7B09-4979-1B07-873D6668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786C9-8DFE-63AD-265D-2B1F4226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FFEB3-23E2-56A4-F6E9-ED54548B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147D-1B1B-3297-477B-893B4708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5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32800-F724-00A3-960E-C5F7904A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E78E4-0F37-6B07-F613-E955B402F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2093-FFFE-74D5-C72D-DFD834193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2346F-2BC4-4954-9B91-BECAF7077C6B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F33A-9377-99BD-1ECD-555CA004B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906-C173-F997-D15D-E81B3E094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21BA6-2623-4A39-8561-064440B553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4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2F5C-4FB1-40CC-85A4-E5DDD4A37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0DF8-BFE3-B58F-E177-123DC1318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1E279-0978-3849-BC6A-D198C069B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385CD-5B11-7EA8-FE8B-8FBB5C2F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1F1A-E954-DAB7-6025-F8E0EFD4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3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631CD-6CDE-60AD-1083-EB8B81440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D190B-BD64-6C06-080E-420F6256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C7751-6DAD-FEAA-C17B-7A7EA0DE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C87FA-B2F8-092C-23E7-CC42BB315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5C026-3A3D-CFFE-2DFF-CC538A1A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9860B-E76A-5E48-958B-D3D87FEB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CFA16-8C5D-A57D-9995-FC49A47E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3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99BC9-D81D-19D9-48FE-7AF5B52C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6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E32E9-CD30-6C09-8EF3-3638C8A6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3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24EB3-A04F-8EF3-B49E-9407B8B48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3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CB4BD-ADB5-B00D-516E-7CE5A78A0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4EB42-67A7-A441-C92E-595E4F8F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B43A9-33CB-E74C-7F95-E7D687D7D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0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1DBE1-E5FD-C925-E2DA-6E74571B1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7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6C145-2E5E-5F1D-1D48-8F3794672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A3D57-0B74-468B-5A86-EA87A4A5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966E3-FEE0-BCD4-2D44-772A3F7D5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34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5C84E-A0E3-9A53-3ED4-3589C0C64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13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1B653-587D-84B7-F8D5-EC733EFD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7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1C233-FFB7-931C-FF18-4B0C94D54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F50C6-EFEE-5DBE-07C9-936E37E3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002A-9BB0-E737-526C-3613763E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BF739-B295-B7D7-AA9B-F8D5A7937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F82A9-A3FF-EBDC-8607-5088E426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3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C7F33-C727-2F2B-BBB4-30AA85FE9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7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DF92C-A36D-8C0B-27B0-0132EF73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3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8B868-AB2C-9B95-2A21-4642BDDB0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7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Borkar</dc:creator>
  <cp:lastModifiedBy>Ritik Borkar</cp:lastModifiedBy>
  <cp:revision>1</cp:revision>
  <dcterms:created xsi:type="dcterms:W3CDTF">2024-02-20T09:52:19Z</dcterms:created>
  <dcterms:modified xsi:type="dcterms:W3CDTF">2024-02-20T09:53:17Z</dcterms:modified>
</cp:coreProperties>
</file>